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636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144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7774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5997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4108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4885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6253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8335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813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619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345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502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0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942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368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403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537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39706F-4361-45BA-899C-B31DE9C638DB}" type="datetimeFigureOut">
              <a:rPr lang="uk-UA" smtClean="0"/>
              <a:t>06.04.2016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C0454-8765-4B10-9A38-088BF7D69E9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1846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20449" y="2154950"/>
            <a:ext cx="8825658" cy="2951888"/>
          </a:xfrm>
        </p:spPr>
        <p:txBody>
          <a:bodyPr>
            <a:normAutofit/>
          </a:bodyPr>
          <a:lstStyle/>
          <a:p>
            <a:pPr algn="ctr"/>
            <a:r>
              <a:rPr lang="uk-UA" sz="4400" dirty="0"/>
              <a:t>Тестування простого </a:t>
            </a:r>
            <a:r>
              <a:rPr lang="uk-UA" sz="4400" dirty="0" smtClean="0"/>
              <a:t>предмету</a:t>
            </a:r>
          </a:p>
          <a:p>
            <a:pPr algn="ctr"/>
            <a:endParaRPr lang="uk-UA" sz="4400" dirty="0"/>
          </a:p>
          <a:p>
            <a:pPr algn="r"/>
            <a:r>
              <a:rPr lang="uk-UA" sz="2800" dirty="0" smtClean="0"/>
              <a:t>Лунів О.В ,пі-13-1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4465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1" y="2454046"/>
            <a:ext cx="9404723" cy="1400530"/>
          </a:xfrm>
        </p:spPr>
        <p:txBody>
          <a:bodyPr/>
          <a:lstStyle/>
          <a:p>
            <a:pPr algn="ctr"/>
            <a:r>
              <a:rPr lang="uk-UA" dirty="0" smtClean="0"/>
              <a:t>Спасибі за увагу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86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Зовнішній вигляд та форма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31" y="1663467"/>
            <a:ext cx="3871092" cy="258072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99794" y="1770104"/>
            <a:ext cx="41329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Для тесту я обрав </a:t>
            </a:r>
            <a:r>
              <a:rPr lang="uk-UA" dirty="0" err="1"/>
              <a:t>к</a:t>
            </a:r>
            <a:r>
              <a:rPr lang="uk-UA" dirty="0" err="1" smtClean="0"/>
              <a:t>оврик</a:t>
            </a:r>
            <a:r>
              <a:rPr lang="uk-UA" dirty="0" smtClean="0"/>
              <a:t> під мишку</a:t>
            </a:r>
            <a:r>
              <a:rPr lang="uk-UA" dirty="0" smtClean="0"/>
              <a:t> зроблений у вигляді прямокутника із згладженими кутами ,колір – чорний. На лицевій стороні </a:t>
            </a:r>
            <a:r>
              <a:rPr lang="uk-UA" dirty="0" err="1" smtClean="0"/>
              <a:t>коврика</a:t>
            </a:r>
            <a:r>
              <a:rPr lang="uk-UA" dirty="0" smtClean="0"/>
              <a:t> можна побачити </a:t>
            </a:r>
            <a:r>
              <a:rPr lang="uk-UA" dirty="0" err="1" smtClean="0"/>
              <a:t>лого</a:t>
            </a:r>
            <a:r>
              <a:rPr lang="uk-UA" dirty="0" smtClean="0"/>
              <a:t> компанії виробника -4</a:t>
            </a:r>
            <a:r>
              <a:rPr lang="en-US" dirty="0" smtClean="0"/>
              <a:t>TECH </a:t>
            </a:r>
            <a:r>
              <a:rPr lang="uk-UA" dirty="0" smtClean="0"/>
              <a:t>а також серію –Х7.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576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Функціонал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65901" y="1519708"/>
            <a:ext cx="5617466" cy="4195762"/>
          </a:xfr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46112" y="1519708"/>
            <a:ext cx="4466802" cy="43882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2000" dirty="0" smtClean="0"/>
              <a:t>Основною його функцією є забезпечення плавного та зручного ковзання мишки, тож він має бути достатню зручним у використанні і бути стійким до щоденного використання. 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922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7319" y="271563"/>
            <a:ext cx="9404723" cy="979267"/>
          </a:xfrm>
        </p:spPr>
        <p:txBody>
          <a:bodyPr/>
          <a:lstStyle/>
          <a:p>
            <a:r>
              <a:rPr lang="uk-UA" dirty="0" smtClean="0"/>
              <a:t>Гнучкість </a:t>
            </a:r>
            <a:r>
              <a:rPr lang="uk-UA" dirty="0" err="1" smtClean="0"/>
              <a:t>коврика</a:t>
            </a:r>
            <a:r>
              <a:rPr lang="uk-UA" dirty="0" smtClean="0"/>
              <a:t> </a:t>
            </a:r>
            <a:endParaRPr lang="uk-UA" dirty="0"/>
          </a:p>
        </p:txBody>
      </p:sp>
      <p:pic>
        <p:nvPicPr>
          <p:cNvPr id="6" name="IMG_064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8488" y="1380228"/>
            <a:ext cx="7459662" cy="4195762"/>
          </a:xfr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387319" y="1380228"/>
            <a:ext cx="3321169" cy="29071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2000" dirty="0" smtClean="0"/>
              <a:t>Гнучка форма </a:t>
            </a:r>
            <a:r>
              <a:rPr lang="uk-UA" sz="2000" dirty="0" err="1" smtClean="0"/>
              <a:t>коврика</a:t>
            </a:r>
            <a:r>
              <a:rPr lang="uk-UA" sz="2000" dirty="0" smtClean="0"/>
              <a:t> дозволяє скручувати його складувати і робити з ним все що заманеться він </a:t>
            </a:r>
            <a:r>
              <a:rPr lang="uk-UA" sz="2000" dirty="0" err="1" smtClean="0"/>
              <a:t>всеодно</a:t>
            </a:r>
            <a:r>
              <a:rPr lang="uk-UA" sz="2000" dirty="0" smtClean="0"/>
              <a:t> повернеться до своєї попередньої форми.</a:t>
            </a:r>
            <a:endParaRPr lang="uk-UA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6618" y="3619650"/>
            <a:ext cx="2435828" cy="24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Перевіримо його на зручність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 Через свої невеликі розміри(25Х20) </a:t>
            </a:r>
            <a:r>
              <a:rPr lang="uk-UA" dirty="0" err="1" smtClean="0"/>
              <a:t>коврик</a:t>
            </a:r>
            <a:r>
              <a:rPr lang="uk-UA" dirty="0" smtClean="0"/>
              <a:t> займає зовсім мало місця ,тож ви без проблем розмістите його на робочому столі .</a:t>
            </a:r>
          </a:p>
          <a:p>
            <a:r>
              <a:rPr lang="uk-UA" dirty="0" smtClean="0"/>
              <a:t>Він дуже легкий( не більше 100г.) тож ви без проблем зможете взяти його із собою якщо в цьому є потреба.</a:t>
            </a:r>
          </a:p>
          <a:p>
            <a:r>
              <a:rPr lang="uk-UA" dirty="0" smtClean="0"/>
              <a:t>Зроблений із резино-подібної тканини яка забезпечує міцне щеплення з поверхнею столу.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2558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Стійкість до температур </a:t>
            </a:r>
            <a:endParaRPr lang="uk-UA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79335" y="1588530"/>
            <a:ext cx="573168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2000" dirty="0" smtClean="0"/>
              <a:t>Бувають випадки коли ви випадково проливаєте гарячий час на поверхню </a:t>
            </a:r>
            <a:r>
              <a:rPr lang="uk-UA" sz="2000" dirty="0" err="1" smtClean="0"/>
              <a:t>коврика</a:t>
            </a:r>
            <a:r>
              <a:rPr lang="uk-UA" sz="2000" dirty="0" smtClean="0"/>
              <a:t> , тож давайте дізнаємось висока температура якось вплине на нього</a:t>
            </a:r>
            <a:endParaRPr lang="uk-UA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30" y="1152983"/>
            <a:ext cx="3919966" cy="2927876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65960" y="4124872"/>
            <a:ext cx="573168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2000" dirty="0" smtClean="0"/>
              <a:t>З першого погляду можна було б сказати ,що нічого не сталося та через деякий час тканина відділилась від резини</a:t>
            </a:r>
            <a:endParaRPr lang="uk-UA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8547" y="4313939"/>
            <a:ext cx="2598417" cy="22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4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1025"/>
          </a:xfrm>
        </p:spPr>
        <p:txBody>
          <a:bodyPr/>
          <a:lstStyle/>
          <a:p>
            <a:r>
              <a:rPr lang="uk-UA" dirty="0" smtClean="0"/>
              <a:t>Стійкість до подряпин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43" y="1483743"/>
            <a:ext cx="4555962" cy="34029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03" y="4019910"/>
            <a:ext cx="3404669" cy="2578688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798511" y="1722240"/>
            <a:ext cx="4331330" cy="2553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uk-UA" dirty="0" smtClean="0"/>
              <a:t>Оскільки одного разу я бачив як в гуртожитку нарізали їжу на подібному </a:t>
            </a:r>
            <a:r>
              <a:rPr lang="uk-UA" dirty="0" err="1" smtClean="0"/>
              <a:t>коврику</a:t>
            </a:r>
            <a:r>
              <a:rPr lang="uk-UA" dirty="0" smtClean="0"/>
              <a:t> то я вирішив перевірити його на стійкість до подряпин. Результати тесту негативні.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89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87893"/>
          </a:xfrm>
        </p:spPr>
        <p:txBody>
          <a:bodyPr/>
          <a:lstStyle/>
          <a:p>
            <a:r>
              <a:rPr lang="uk-UA" dirty="0" smtClean="0"/>
              <a:t>Вплив на мишку</a:t>
            </a:r>
            <a:endParaRPr lang="uk-UA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46111" y="1307819"/>
            <a:ext cx="8946541" cy="1823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uk-UA" dirty="0" smtClean="0"/>
              <a:t> </a:t>
            </a:r>
            <a:endParaRPr lang="uk-UA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46110" y="1968092"/>
            <a:ext cx="4978313" cy="3259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2400" dirty="0" smtClean="0"/>
              <a:t>Покриття даного предмета (схоже на еластичну тканину) дозволяє ніжкам мишки служити довгий </a:t>
            </a:r>
            <a:r>
              <a:rPr lang="uk-UA" sz="2400" smtClean="0"/>
              <a:t>час .</a:t>
            </a:r>
            <a:endParaRPr lang="uk-UA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8534" y="1501813"/>
            <a:ext cx="5612527" cy="4192073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20102492">
            <a:off x="5554564" y="5006918"/>
            <a:ext cx="1732180" cy="458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Стрелка вправо 7"/>
          <p:cNvSpPr/>
          <p:nvPr/>
        </p:nvSpPr>
        <p:spPr>
          <a:xfrm rot="12867968">
            <a:off x="8807176" y="5112767"/>
            <a:ext cx="1732180" cy="458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Стрелка вправо 8"/>
          <p:cNvSpPr/>
          <p:nvPr/>
        </p:nvSpPr>
        <p:spPr>
          <a:xfrm rot="13361976">
            <a:off x="8409335" y="2479563"/>
            <a:ext cx="1732180" cy="458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Стрелка вправо 9"/>
          <p:cNvSpPr/>
          <p:nvPr/>
        </p:nvSpPr>
        <p:spPr>
          <a:xfrm rot="20102492">
            <a:off x="5655708" y="2249263"/>
            <a:ext cx="1732180" cy="458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44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Висновок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2151686"/>
            <a:ext cx="8946541" cy="4195481"/>
          </a:xfrm>
        </p:spPr>
        <p:txBody>
          <a:bodyPr/>
          <a:lstStyle/>
          <a:p>
            <a:r>
              <a:rPr lang="uk-UA" dirty="0"/>
              <a:t>Після усіх проведених тестів можна </a:t>
            </a:r>
            <a:r>
              <a:rPr lang="uk-UA" dirty="0" smtClean="0"/>
              <a:t>сказати , </a:t>
            </a:r>
            <a:r>
              <a:rPr lang="uk-UA" dirty="0"/>
              <a:t>що протестований </a:t>
            </a:r>
            <a:r>
              <a:rPr lang="uk-UA" dirty="0" smtClean="0"/>
              <a:t>предмет чудово виконує свою основну функцію.</a:t>
            </a:r>
          </a:p>
          <a:p>
            <a:r>
              <a:rPr lang="uk-UA" dirty="0" smtClean="0"/>
              <a:t>Має гарний зовнішній вигляд.</a:t>
            </a:r>
          </a:p>
          <a:p>
            <a:r>
              <a:rPr lang="uk-UA" dirty="0" smtClean="0"/>
              <a:t>Є достатньо ергономічним .</a:t>
            </a:r>
          </a:p>
          <a:p>
            <a:r>
              <a:rPr lang="uk-UA" dirty="0" smtClean="0"/>
              <a:t>Довговічність використання.</a:t>
            </a:r>
          </a:p>
          <a:p>
            <a:pPr marL="0" indent="0">
              <a:buNone/>
            </a:pPr>
            <a:r>
              <a:rPr lang="uk-UA" dirty="0" smtClean="0"/>
              <a:t>Мінуси:</a:t>
            </a:r>
            <a:endParaRPr lang="uk-UA" dirty="0"/>
          </a:p>
          <a:p>
            <a:pPr marL="0" indent="0">
              <a:buNone/>
            </a:pPr>
            <a:r>
              <a:rPr lang="uk-UA" dirty="0" smtClean="0"/>
              <a:t> </a:t>
            </a:r>
            <a:endParaRPr lang="uk-UA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103310" y="4523597"/>
            <a:ext cx="8946541" cy="1823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uk-UA" dirty="0" smtClean="0"/>
              <a:t>Залишаються сліди від подряпин.</a:t>
            </a:r>
          </a:p>
          <a:p>
            <a:r>
              <a:rPr lang="uk-UA" dirty="0" smtClean="0"/>
              <a:t>Не стійкий до температур.</a:t>
            </a:r>
          </a:p>
          <a:p>
            <a:pPr marL="0" indent="0">
              <a:buFont typeface="Wingdings 3" charset="2"/>
              <a:buNone/>
            </a:pPr>
            <a:r>
              <a:rPr lang="uk-UA" dirty="0" smtClean="0"/>
              <a:t>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72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</TotalTime>
  <Words>300</Words>
  <Application>Microsoft Office PowerPoint</Application>
  <PresentationFormat>Широкоэкранный</PresentationFormat>
  <Paragraphs>32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Ион</vt:lpstr>
      <vt:lpstr>Презентация PowerPoint</vt:lpstr>
      <vt:lpstr>Зовнішній вигляд та форма</vt:lpstr>
      <vt:lpstr>Функціонал</vt:lpstr>
      <vt:lpstr>Гнучкість коврика </vt:lpstr>
      <vt:lpstr>Перевіримо його на зручність</vt:lpstr>
      <vt:lpstr>Стійкість до температур </vt:lpstr>
      <vt:lpstr>Стійкість до подряпин</vt:lpstr>
      <vt:lpstr>Вплив на мишку</vt:lpstr>
      <vt:lpstr>Висновок</vt:lpstr>
      <vt:lpstr>Спасибі за увагу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Майя Лунів</dc:creator>
  <cp:lastModifiedBy>Майя Лунів</cp:lastModifiedBy>
  <cp:revision>11</cp:revision>
  <dcterms:created xsi:type="dcterms:W3CDTF">2016-04-06T12:51:19Z</dcterms:created>
  <dcterms:modified xsi:type="dcterms:W3CDTF">2016-04-06T14:16:00Z</dcterms:modified>
</cp:coreProperties>
</file>